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5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64" r:id="rId15"/>
    <p:sldId id="329" r:id="rId16"/>
    <p:sldId id="365" r:id="rId17"/>
    <p:sldId id="366" r:id="rId18"/>
    <p:sldId id="367" r:id="rId19"/>
    <p:sldId id="372" r:id="rId20"/>
    <p:sldId id="373" r:id="rId21"/>
    <p:sldId id="374" r:id="rId22"/>
    <p:sldId id="375" r:id="rId23"/>
    <p:sldId id="371" r:id="rId24"/>
    <p:sldId id="368" r:id="rId25"/>
    <p:sldId id="369" r:id="rId26"/>
    <p:sldId id="370" r:id="rId27"/>
    <p:sldId id="360" r:id="rId28"/>
    <p:sldId id="362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63" r:id="rId49"/>
    <p:sldId id="349" r:id="rId50"/>
    <p:sldId id="350" r:id="rId51"/>
    <p:sldId id="351" r:id="rId52"/>
    <p:sldId id="295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6"/>
    <p:restoredTop sz="78977" autoAdjust="0"/>
  </p:normalViewPr>
  <p:slideViewPr>
    <p:cSldViewPr snapToGrid="0" snapToObjects="1">
      <p:cViewPr varScale="1">
        <p:scale>
          <a:sx n="118" d="100"/>
          <a:sy n="118" d="100"/>
        </p:scale>
        <p:origin x="9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38521" y="2475441"/>
            <a:ext cx="2069797" cy="1425643"/>
            <a:chOff x="8439295" y="2494289"/>
            <a:chExt cx="2069797" cy="142564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39295" y="3550600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286992" y="-348164"/>
            <a:ext cx="7209806" cy="60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89" y="518929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32769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359370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3950578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1322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 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938</TotalTime>
  <Words>973</Words>
  <Application>Microsoft Macintosh PowerPoint</Application>
  <PresentationFormat>Widescreen</PresentationFormat>
  <Paragraphs>263</Paragraphs>
  <Slides>53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Apple Color Emoji</vt:lpstr>
      <vt:lpstr>Arial</vt:lpstr>
      <vt:lpstr>Arial Hebrew</vt:lpstr>
      <vt:lpstr>Calibri</vt:lpstr>
      <vt:lpstr>Helvetica</vt:lpstr>
      <vt:lpstr>Impact</vt:lpstr>
      <vt:lpstr>Mangal</vt:lpstr>
      <vt:lpstr>Open Sans</vt:lpstr>
      <vt:lpstr>Wingdings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100</cp:revision>
  <dcterms:created xsi:type="dcterms:W3CDTF">2018-04-18T03:06:46Z</dcterms:created>
  <dcterms:modified xsi:type="dcterms:W3CDTF">2018-04-29T17:04:56Z</dcterms:modified>
</cp:coreProperties>
</file>